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75" r:id="rId4"/>
    <p:sldId id="276" r:id="rId5"/>
    <p:sldId id="277" r:id="rId6"/>
    <p:sldId id="278" r:id="rId7"/>
    <p:sldId id="279" r:id="rId8"/>
    <p:sldId id="280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2664" y="-8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303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03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078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23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70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81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575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402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38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79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A2CD6-C196-4B22-844D-5A602140A619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50B2E-39CE-4EE6-8B68-8FB128FC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58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Biodiversity Unit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Lesson 3 Visuals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63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288" y="80963"/>
            <a:ext cx="6829425" cy="669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17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85974" y="-933575"/>
            <a:ext cx="7010402" cy="8877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21465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505529" y="-1010229"/>
            <a:ext cx="6819900" cy="8916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4112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484406" y="-874807"/>
            <a:ext cx="6477000" cy="8683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6662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285663" y="-1133264"/>
            <a:ext cx="6858000" cy="912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5427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939" y="0"/>
            <a:ext cx="507839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1314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463" y="0"/>
            <a:ext cx="5062537" cy="6695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3256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5</Words>
  <Application>Microsoft Office PowerPoint</Application>
  <PresentationFormat>On-screen Show (4:3)</PresentationFormat>
  <Paragraphs>2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Biodiversity Unit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SRVHS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Biodiversity Unit</dc:title>
  <dc:creator>rgroch</dc:creator>
  <cp:lastModifiedBy>rgroch</cp:lastModifiedBy>
  <cp:revision>11</cp:revision>
  <dcterms:created xsi:type="dcterms:W3CDTF">2016-01-27T15:15:09Z</dcterms:created>
  <dcterms:modified xsi:type="dcterms:W3CDTF">2016-01-29T23:30:39Z</dcterms:modified>
</cp:coreProperties>
</file>

<file path=docProps/thumbnail.jpeg>
</file>